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90BBED-A382-49DC-92B9-A007CBF1CA90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3A927D-2698-4E9B-A42E-A6E75D063A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баскетбола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Григорьевой Алины 353группы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баскетбола: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7258072" cy="645700"/>
          </a:xfrm>
        </p:spPr>
        <p:txBody>
          <a:bodyPr>
            <a:normAutofit fontScale="47500" lnSpcReduction="20000"/>
          </a:bodyPr>
          <a:lstStyle/>
          <a:p>
            <a:endParaRPr lang="ru-RU" b="1" dirty="0" smtClean="0"/>
          </a:p>
          <a:p>
            <a:r>
              <a:rPr lang="ru-RU" sz="2300" b="1" dirty="0" smtClean="0"/>
              <a:t>История</a:t>
            </a:r>
            <a:r>
              <a:rPr lang="ru-RU" sz="2300" dirty="0" smtClean="0"/>
              <a:t> возникновения </a:t>
            </a:r>
            <a:r>
              <a:rPr lang="ru-RU" sz="2300" b="1" dirty="0" smtClean="0"/>
              <a:t>баскетбола</a:t>
            </a:r>
            <a:r>
              <a:rPr lang="ru-RU" sz="2300" dirty="0" smtClean="0"/>
              <a:t> берет свое начало в 1891 году, когда преподаватель по физкультуре колледжа Молодежной христианской организации города Спрингфилд, штат Массачусетс, имя которому Джеймс </a:t>
            </a:r>
            <a:r>
              <a:rPr lang="ru-RU" sz="2300" dirty="0" err="1" smtClean="0"/>
              <a:t>Нейсмит</a:t>
            </a:r>
            <a:r>
              <a:rPr lang="ru-RU" sz="2300" dirty="0" smtClean="0"/>
              <a:t>, канадец по происхождению, решил разнообразить свои занятия, придумав этот вид спорта.</a:t>
            </a:r>
          </a:p>
          <a:p>
            <a:endParaRPr lang="ru-RU" dirty="0"/>
          </a:p>
        </p:txBody>
      </p:sp>
      <p:pic>
        <p:nvPicPr>
          <p:cNvPr id="5" name="Содержимое 4" descr="603fc0f8b063013100336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97718" y="2133600"/>
            <a:ext cx="6557963" cy="43719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«баскетбол»?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Баскетбол — спортивная командная игра с мячом, главная цель которой — забросить мяч руками в кольцо соперника. Название происходит от английских слов </a:t>
            </a:r>
            <a:r>
              <a:rPr lang="ru-RU" sz="2000" dirty="0" err="1" smtClean="0"/>
              <a:t>basket</a:t>
            </a:r>
            <a:r>
              <a:rPr lang="ru-RU" sz="2000" dirty="0" smtClean="0"/>
              <a:t> (корзина) и </a:t>
            </a:r>
            <a:r>
              <a:rPr lang="ru-RU" sz="2000" dirty="0" err="1" smtClean="0"/>
              <a:t>ball</a:t>
            </a:r>
            <a:r>
              <a:rPr lang="ru-RU" sz="2000" dirty="0" smtClean="0"/>
              <a:t> (мяч). Является олимпийским видом спорта.</a:t>
            </a:r>
            <a:endParaRPr lang="ru-RU" sz="2000" dirty="0"/>
          </a:p>
        </p:txBody>
      </p:sp>
      <p:pic>
        <p:nvPicPr>
          <p:cNvPr id="5" name="Содержимое 4" descr="50638a530e1e184ff4e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718245"/>
            <a:ext cx="3521075" cy="228987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баскетбола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1. В баскетбол играют две команды. Обычно команда состоит из 12 человек, 5 из которых одновременно находятся на площадке, а остальные располагаются на скамейке запасных и во время паузы в игре могут выйти на замену</a:t>
            </a:r>
          </a:p>
          <a:p>
            <a:pPr fontAlgn="base"/>
            <a:r>
              <a:rPr lang="ru-RU" dirty="0" smtClean="0"/>
              <a:t>2. Ведение мяча в баскетболе. Спортсмены, которые владеют мячом, должны ударять им в пол. Без удара в пол разрешается сделать только два шага. В противном случае фиксируется нарушение — «пронос мяча», мяч отдается другой команде.</a:t>
            </a:r>
          </a:p>
          <a:p>
            <a:pPr fontAlgn="base"/>
            <a:r>
              <a:rPr lang="ru-RU" dirty="0" smtClean="0"/>
              <a:t>3. Мячом играют только руками. Бежать с мячом, не ударяя им в пол, преднамеренно бить по нему ногой, блокировать любой частью ноги или бить по нему кулаком запрещено. Случайное же соприкосновение или касание мяча стопой или ногой не является нарушением.</a:t>
            </a:r>
          </a:p>
          <a:p>
            <a:endParaRPr lang="ru-RU" dirty="0"/>
          </a:p>
        </p:txBody>
      </p:sp>
      <p:pic>
        <p:nvPicPr>
          <p:cNvPr id="5" name="Содержимое 4" descr="kc858Bdq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689490"/>
            <a:ext cx="3521075" cy="234738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баскетбола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fontAlgn="base"/>
            <a:r>
              <a:rPr lang="ru-RU" dirty="0" smtClean="0"/>
              <a:t>4. Баскетбольный матч состоит из 4 четвертей или 2 таймов (в студенческом баскетболе). В Национальной баскетбольной ассоциации матч состоит из 4 четвертей по 12 минут, а в ФИБА четверть состоит из 10 минут. NCAA (студенческая ассоциация США) использует два тайма по 20 минут.</a:t>
            </a:r>
          </a:p>
          <a:p>
            <a:pPr fontAlgn="base"/>
            <a:r>
              <a:rPr lang="ru-RU" dirty="0" smtClean="0"/>
              <a:t>5. Между четвертями предусмотрены короткие перерывы, а между вторым и третьим периодом (либо каждым из таймов) время перерыва увеличено.</a:t>
            </a:r>
          </a:p>
          <a:p>
            <a:pPr fontAlgn="base"/>
            <a:r>
              <a:rPr lang="ru-RU" dirty="0" smtClean="0"/>
              <a:t>6. При равном числе очков после основного времени назначается дополнительное время — </a:t>
            </a:r>
            <a:r>
              <a:rPr lang="ru-RU" dirty="0" err="1" smtClean="0"/>
              <a:t>овертайм</a:t>
            </a:r>
            <a:r>
              <a:rPr lang="ru-RU" dirty="0" smtClean="0"/>
              <a:t>. Количество </a:t>
            </a:r>
            <a:r>
              <a:rPr lang="ru-RU" dirty="0" err="1" smtClean="0"/>
              <a:t>овертаймов</a:t>
            </a:r>
            <a:r>
              <a:rPr lang="ru-RU" dirty="0" smtClean="0"/>
              <a:t> не является ограниченным. Они играются до определения победителя встречи.</a:t>
            </a:r>
          </a:p>
          <a:p>
            <a:pPr fontAlgn="base"/>
            <a:r>
              <a:rPr lang="ru-RU" dirty="0" smtClean="0"/>
              <a:t>7. Точный бросок в корзину может отличаться по количеству набранных очков. Мяч, заброшенный во время штрафного броска, приносит команде 1 очко. Если мяч заброшен со средней или близкой дистанции (ближе 3-х очковой линии), то команде дается 2 очка. Три очка зарабатывает команда, если мяч заброшен из-за </a:t>
            </a:r>
            <a:r>
              <a:rPr lang="ru-RU" dirty="0" err="1" smtClean="0"/>
              <a:t>трехочковой</a:t>
            </a:r>
            <a:r>
              <a:rPr lang="ru-RU" dirty="0" smtClean="0"/>
              <a:t> линии.</a:t>
            </a:r>
          </a:p>
          <a:p>
            <a:endParaRPr lang="ru-RU" dirty="0"/>
          </a:p>
        </p:txBody>
      </p:sp>
      <p:pic>
        <p:nvPicPr>
          <p:cNvPr id="5" name="Содержимое 4" descr="maxresdefaul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2872879"/>
            <a:ext cx="3521075" cy="198060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правила баскетбола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b="1" u="sng" dirty="0" smtClean="0"/>
              <a:t>Интересный факт!</a:t>
            </a:r>
            <a:r>
              <a:rPr lang="ru-RU" u="sng" dirty="0" smtClean="0"/>
              <a:t> </a:t>
            </a:r>
            <a:r>
              <a:rPr lang="ru-RU" u="sng" dirty="0" err="1" smtClean="0"/>
              <a:t>Трехочковый</a:t>
            </a:r>
            <a:r>
              <a:rPr lang="ru-RU" u="sng" dirty="0" smtClean="0"/>
              <a:t> бросок был включен в официальные правила игры (ФИБА) в 1984 году.</a:t>
            </a:r>
            <a:endParaRPr lang="ru-RU" dirty="0" smtClean="0"/>
          </a:p>
          <a:p>
            <a:pPr fontAlgn="base"/>
            <a:r>
              <a:rPr lang="ru-RU" dirty="0" smtClean="0"/>
              <a:t>8. </a:t>
            </a:r>
            <a:r>
              <a:rPr lang="ru-RU" dirty="0" err="1" smtClean="0"/>
              <a:t>Трехочковая</a:t>
            </a:r>
            <a:r>
              <a:rPr lang="ru-RU" dirty="0" smtClean="0"/>
              <a:t> дуга выделяется на площадке: она находится на расстоянии 6 м 75 см от кольца для ФИБА и 7 м 24 см — в Национальной баскетбольной ассоциации.</a:t>
            </a:r>
          </a:p>
          <a:p>
            <a:pPr fontAlgn="base"/>
            <a:r>
              <a:rPr lang="ru-RU" dirty="0" smtClean="0"/>
              <a:t>9. На баскетбольной площадке выделяется трехсекундная зона, где игрок атакующей команды не может находиться более трех секунд</a:t>
            </a:r>
          </a:p>
          <a:p>
            <a:endParaRPr lang="ru-RU" dirty="0"/>
          </a:p>
        </p:txBody>
      </p:sp>
      <p:pic>
        <p:nvPicPr>
          <p:cNvPr id="5" name="Содержимое 4" descr="50638a530e1e184ff4e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718245"/>
            <a:ext cx="3521075" cy="22898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Баскетбольная площадка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Игровая площадка для игры в баскетбол представляет собой прямоугольную плоскую твердую поверхность. Размеры баскетбольной площадки в ФИБА и НБА разнятся по минимуму. Стандарты ФИБА — 28 м на 15 м. Для Национальной баскетбольной ассоциации — 28,7 м на 15,3 м. Покрытие должно быть гладкое, ровное, без неровностей, изгибов. Так же стоит заметить, что для состязаний не такого высокого уровня размеры баскетбольной площадки могут отличаться</a:t>
            </a:r>
          </a:p>
          <a:p>
            <a:pPr fontAlgn="base"/>
            <a:r>
              <a:rPr lang="ru-RU" dirty="0" smtClean="0"/>
              <a:t>Высота потолка или крыши должна быть на уровне минимум 7 метров от площадки.</a:t>
            </a:r>
          </a:p>
          <a:p>
            <a:r>
              <a:rPr lang="ru-RU" dirty="0" smtClean="0"/>
              <a:t>Баскетбольная площадка имеет разметку. Разметка отличает следующие части площадки: центральный круг, центральная линия, боковые и лицевые линии, </a:t>
            </a:r>
            <a:r>
              <a:rPr lang="ru-RU" dirty="0" err="1" smtClean="0"/>
              <a:t>трехочковые</a:t>
            </a:r>
            <a:r>
              <a:rPr lang="ru-RU" dirty="0" smtClean="0"/>
              <a:t> линии, линии штрафного броска, трехсекундные зоны.</a:t>
            </a:r>
            <a:endParaRPr lang="ru-RU" dirty="0"/>
          </a:p>
        </p:txBody>
      </p:sp>
      <p:pic>
        <p:nvPicPr>
          <p:cNvPr id="5" name="Содержимое 4" descr="2048x1322-px-27-basketball-golden-NBA-state-warriors-185821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726741"/>
            <a:ext cx="3521075" cy="227288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Вбрасывание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Игра официально начинается спорным </a:t>
            </a:r>
            <a:r>
              <a:rPr lang="ru-RU" dirty="0" err="1" smtClean="0"/>
              <a:t>подбросом</a:t>
            </a:r>
            <a:r>
              <a:rPr lang="ru-RU" dirty="0" smtClean="0"/>
              <a:t> в центральном круге, когда за мяч борются по одному игроку из каждой команды. </a:t>
            </a:r>
            <a:r>
              <a:rPr lang="ru-RU" dirty="0" err="1" smtClean="0"/>
              <a:t>Подброс</a:t>
            </a:r>
            <a:r>
              <a:rPr lang="ru-RU" dirty="0" smtClean="0"/>
              <a:t> выполняет судья игры. Выигравшая вбрасывание команда получает первое владение в матче.</a:t>
            </a:r>
            <a:endParaRPr lang="ru-RU" dirty="0"/>
          </a:p>
        </p:txBody>
      </p:sp>
      <p:pic>
        <p:nvPicPr>
          <p:cNvPr id="5" name="Содержимое 4" descr="50638a530e1e184ff4e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718245"/>
            <a:ext cx="3521075" cy="228987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 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</TotalTime>
  <Words>514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Правила баскетбола </vt:lpstr>
      <vt:lpstr>История баскетбола:</vt:lpstr>
      <vt:lpstr>Что такое «баскетбол»?</vt:lpstr>
      <vt:lpstr>Основные правила баскетбола</vt:lpstr>
      <vt:lpstr>Основные правила баскетбола </vt:lpstr>
      <vt:lpstr>Основные правила баскетбола </vt:lpstr>
      <vt:lpstr>Баскетбольная площадка </vt:lpstr>
      <vt:lpstr>Вбрасывание 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баскетбола</dc:title>
  <dc:creator>User</dc:creator>
  <cp:lastModifiedBy>User</cp:lastModifiedBy>
  <cp:revision>4</cp:revision>
  <dcterms:created xsi:type="dcterms:W3CDTF">2021-11-28T10:46:47Z</dcterms:created>
  <dcterms:modified xsi:type="dcterms:W3CDTF">2021-11-28T11:21:17Z</dcterms:modified>
</cp:coreProperties>
</file>